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8" r:id="rId1"/>
  </p:sldMasterIdLst>
  <p:sldIdLst>
    <p:sldId id="256" r:id="rId2"/>
    <p:sldId id="257" r:id="rId3"/>
    <p:sldId id="258" r:id="rId4"/>
    <p:sldId id="259" r:id="rId5"/>
    <p:sldId id="261" r:id="rId6"/>
    <p:sldId id="264" r:id="rId7"/>
    <p:sldId id="265" r:id="rId8"/>
    <p:sldId id="262" r:id="rId9"/>
    <p:sldId id="263" r:id="rId10"/>
  </p:sldIdLst>
  <p:sldSz cx="12192000" cy="6858000"/>
  <p:notesSz cx="6858000" cy="9144000"/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u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o-RO" smtClean="0"/>
              <a:t>Clic pentru a edita stilul de subtitlu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05.06.2023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54236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 smtClean="0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05.06.2023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779248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05.06.2023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2651134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05.06.2023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36498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05.06.2023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8879821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05.06.2023</a:t>
            </a:fld>
            <a:endParaRPr lang="ro-R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0821800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ană cu trei i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 smtClean="0"/>
              <a:t>Faceți clic pe pictogramă pentru a adăuga o imagine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 smtClean="0"/>
              <a:t>Faceți clic pe pictogramă pentru a adăuga o imagine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 smtClean="0"/>
              <a:t>Faceți clic pe pictogramă pentru a adăuga o imagine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05.06.2023</a:t>
            </a:fld>
            <a:endParaRPr lang="ro-R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9971605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05.06.2023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7183773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05.06.2023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957130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05.06.2023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53437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05.06.2023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11132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05.06.2023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522531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05.06.2023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085646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05.06.2023</a:t>
            </a:fld>
            <a:endParaRPr lang="ro-RO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78035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05.06.2023</a:t>
            </a:fld>
            <a:endParaRPr lang="ro-RO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51248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05.06.2023</a:t>
            </a:fld>
            <a:endParaRPr lang="ro-RO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705932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 smtClean="0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05.06.2023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50236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381C630-5F20-48EF-9B4A-91C064FF97B2}" type="datetimeFigureOut">
              <a:rPr lang="ro-RO" smtClean="0"/>
              <a:t>05.06.2023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391383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9" r:id="rId1"/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  <p:sldLayoutId id="2147483861" r:id="rId13"/>
    <p:sldLayoutId id="2147483862" r:id="rId14"/>
    <p:sldLayoutId id="2147483863" r:id="rId15"/>
    <p:sldLayoutId id="2147483864" r:id="rId16"/>
    <p:sldLayoutId id="214748386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ctrTitle"/>
          </p:nvPr>
        </p:nvSpPr>
        <p:spPr>
          <a:xfrm>
            <a:off x="257972" y="280851"/>
            <a:ext cx="10105227" cy="3481252"/>
          </a:xfrm>
        </p:spPr>
        <p:txBody>
          <a:bodyPr/>
          <a:lstStyle/>
          <a:p>
            <a:r>
              <a:rPr lang="ro-RO" b="1" i="1" dirty="0"/>
              <a:t>Sistem de editare și optimizare a imaginilor </a:t>
            </a:r>
            <a:endParaRPr lang="ro-RO" dirty="0"/>
          </a:p>
        </p:txBody>
      </p:sp>
      <p:sp>
        <p:nvSpPr>
          <p:cNvPr id="3" name="Subtitlu 2"/>
          <p:cNvSpPr>
            <a:spLocks noGrp="1"/>
          </p:cNvSpPr>
          <p:nvPr>
            <p:ph type="subTitle" idx="1"/>
          </p:nvPr>
        </p:nvSpPr>
        <p:spPr>
          <a:xfrm>
            <a:off x="6606520" y="5256352"/>
            <a:ext cx="5376474" cy="861420"/>
          </a:xfrm>
        </p:spPr>
        <p:txBody>
          <a:bodyPr/>
          <a:lstStyle/>
          <a:p>
            <a:r>
              <a:rPr lang="ro-RO" dirty="0" smtClean="0">
                <a:solidFill>
                  <a:schemeClr val="tx1"/>
                </a:solidFill>
              </a:rPr>
              <a:t>A elaborat: st.gr. Ti-194 Ceban Vitalie</a:t>
            </a:r>
            <a:endParaRPr lang="ro-R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5970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copul </a:t>
            </a:r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și obiectivele propuse</a:t>
            </a:r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646111" y="1765535"/>
            <a:ext cx="8946541" cy="4195481"/>
          </a:xfrm>
        </p:spPr>
        <p:txBody>
          <a:bodyPr>
            <a:normAutofit/>
          </a:bodyPr>
          <a:lstStyle/>
          <a:p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Crearea unei aplicații ce permite procesarea </a:t>
            </a:r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și </a:t>
            </a:r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optimizarea imaginilor.</a:t>
            </a:r>
          </a:p>
          <a:p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Obiectivele de baza sunt: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Analiza soluțiilor existente de „Sisteme de optimizare a imaginilor”;</a:t>
            </a:r>
          </a:p>
          <a:p>
            <a:pPr fontAlgn="base">
              <a:buFont typeface="Wingdings" panose="05000000000000000000" pitchFamily="2" charset="2"/>
              <a:buChar char="§"/>
            </a:pPr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Crearea </a:t>
            </a:r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funcționalului de adăugare a unui filtru;</a:t>
            </a:r>
          </a:p>
          <a:p>
            <a:pPr fontAlgn="base">
              <a:buFont typeface="Wingdings" panose="05000000000000000000" pitchFamily="2" charset="2"/>
              <a:buChar char="§"/>
            </a:pPr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Crearea funcționalului de adăugare, editare si ștergere a unei imagini</a:t>
            </a:r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o-R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in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701" y="1315490"/>
            <a:ext cx="3909653" cy="390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823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Analiza domeniului</a:t>
            </a:r>
            <a:endParaRPr lang="ro-R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Aplicația face parte din domeniul tehnologiilor multimedia. Aplicația este de tip desktop având un GUI ce permite activitățile de baza pentru o aplicație ce ar permite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lucrul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cu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imaginile</a:t>
            </a:r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Astfel de aplicații sunt utilizate pentru editarea imaginilor si  reducerea dimensiunilor.</a:t>
            </a:r>
          </a:p>
          <a:p>
            <a:pPr marL="0" indent="0">
              <a:buNone/>
            </a:pPr>
            <a:endParaRPr lang="ro-R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in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5137" y="3833442"/>
            <a:ext cx="2755412" cy="267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72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Compararea soluțiilor existente</a:t>
            </a:r>
            <a:endParaRPr lang="ro-RO" dirty="0"/>
          </a:p>
        </p:txBody>
      </p:sp>
      <p:pic>
        <p:nvPicPr>
          <p:cNvPr id="5" name="Substituent conținut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7978" y="2188595"/>
            <a:ext cx="3512072" cy="3512072"/>
          </a:xfrm>
        </p:spPr>
      </p:pic>
      <p:pic>
        <p:nvPicPr>
          <p:cNvPr id="6" name="Imagin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751" y="3238365"/>
            <a:ext cx="4728756" cy="1199277"/>
          </a:xfrm>
          <a:prstGeom prst="rect">
            <a:avLst/>
          </a:prstGeom>
        </p:spPr>
      </p:pic>
      <p:pic>
        <p:nvPicPr>
          <p:cNvPr id="7" name="Imagin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6071" y="3228348"/>
            <a:ext cx="4030980" cy="120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055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</a:t>
            </a:r>
            <a:r>
              <a:rPr lang="it-IT" dirty="0" smtClean="0"/>
              <a:t>maginea </a:t>
            </a:r>
            <a:r>
              <a:rPr lang="it-IT" dirty="0"/>
              <a:t>generală a sistemului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o-RO" dirty="0"/>
          </a:p>
        </p:txBody>
      </p:sp>
      <p:pic>
        <p:nvPicPr>
          <p:cNvPr id="4" name="Imagine 3"/>
          <p:cNvPicPr/>
          <p:nvPr/>
        </p:nvPicPr>
        <p:blipFill>
          <a:blip r:embed="rId2"/>
          <a:stretch>
            <a:fillRect/>
          </a:stretch>
        </p:blipFill>
        <p:spPr>
          <a:xfrm>
            <a:off x="3370172" y="1372143"/>
            <a:ext cx="4275954" cy="4797879"/>
          </a:xfrm>
          <a:prstGeom prst="rect">
            <a:avLst/>
          </a:prstGeom>
        </p:spPr>
      </p:pic>
      <p:sp>
        <p:nvSpPr>
          <p:cNvPr id="5" name="Dreptunghi 4"/>
          <p:cNvSpPr/>
          <p:nvPr/>
        </p:nvSpPr>
        <p:spPr>
          <a:xfrm>
            <a:off x="3413169" y="6226627"/>
            <a:ext cx="43268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o-RO" dirty="0" smtClean="0"/>
              <a:t>Interacțiunea utilizatorului cu sistemul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78399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reptunghi 4"/>
          <p:cNvSpPr/>
          <p:nvPr/>
        </p:nvSpPr>
        <p:spPr>
          <a:xfrm>
            <a:off x="4288034" y="5808617"/>
            <a:ext cx="29995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Procesul</a:t>
            </a:r>
            <a:r>
              <a:rPr lang="en-US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decup</a:t>
            </a:r>
            <a:r>
              <a:rPr lang="ro-RO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ării</a:t>
            </a:r>
            <a:r>
              <a:rPr lang="ro-RO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unui fișier</a:t>
            </a:r>
            <a:endParaRPr lang="ro-RO" dirty="0"/>
          </a:p>
        </p:txBody>
      </p:sp>
      <p:pic>
        <p:nvPicPr>
          <p:cNvPr id="2" name="Imagin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072" y="1376076"/>
            <a:ext cx="9897856" cy="410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458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ine 3"/>
          <p:cNvPicPr/>
          <p:nvPr/>
        </p:nvPicPr>
        <p:blipFill>
          <a:blip r:embed="rId2"/>
          <a:stretch>
            <a:fillRect/>
          </a:stretch>
        </p:blipFill>
        <p:spPr>
          <a:xfrm>
            <a:off x="3614011" y="635726"/>
            <a:ext cx="4206285" cy="5180375"/>
          </a:xfrm>
          <a:prstGeom prst="rect">
            <a:avLst/>
          </a:prstGeom>
        </p:spPr>
      </p:pic>
      <p:sp>
        <p:nvSpPr>
          <p:cNvPr id="5" name="Dreptunghi 4"/>
          <p:cNvSpPr/>
          <p:nvPr/>
        </p:nvSpPr>
        <p:spPr>
          <a:xfrm>
            <a:off x="4034641" y="5952699"/>
            <a:ext cx="33650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</a:t>
            </a:r>
            <a:r>
              <a:rPr lang="ro-RO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rocesul</a:t>
            </a:r>
            <a:r>
              <a:rPr lang="ro-RO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de adăugare a unui fișier 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187133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Instrumente si tehnologii utilizate</a:t>
            </a:r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 smtClean="0"/>
              <a:t>Pentru realizarea acestei aplicații a fost ales limbajul Java. Toata aplicația fiind scrisa in Java. </a:t>
            </a:r>
          </a:p>
          <a:p>
            <a:r>
              <a:rPr lang="ro-RO" dirty="0" smtClean="0"/>
              <a:t>Principala librărie utilizata in elaborarea acestei aplicații a fost </a:t>
            </a:r>
            <a:r>
              <a:rPr lang="ro-RO" dirty="0" err="1" smtClean="0"/>
              <a:t>JavaFX</a:t>
            </a:r>
            <a:r>
              <a:rPr lang="ro-RO" dirty="0" smtClean="0"/>
              <a:t>. </a:t>
            </a:r>
            <a:r>
              <a:rPr lang="ro-RO" dirty="0" err="1" smtClean="0"/>
              <a:t>JavaFX</a:t>
            </a:r>
            <a:r>
              <a:rPr lang="ro-RO" dirty="0" smtClean="0"/>
              <a:t> este o platformă bazată pe Java pentru construirea de aplicații GUI.</a:t>
            </a:r>
          </a:p>
          <a:p>
            <a:r>
              <a:rPr lang="ro-RO" dirty="0"/>
              <a:t>Pentru crearea file-ului de tip .</a:t>
            </a:r>
            <a:r>
              <a:rPr lang="ro-RO" dirty="0" err="1"/>
              <a:t>fxml</a:t>
            </a:r>
            <a:r>
              <a:rPr lang="ro-RO" dirty="0"/>
              <a:t>(partea vizuala) a fost utilizat Scene </a:t>
            </a:r>
            <a:r>
              <a:rPr lang="ro-RO" dirty="0" err="1" smtClean="0"/>
              <a:t>Builder</a:t>
            </a:r>
            <a:r>
              <a:rPr lang="en-US" dirty="0" smtClean="0"/>
              <a:t>.</a:t>
            </a:r>
            <a:endParaRPr lang="ro-RO" dirty="0"/>
          </a:p>
        </p:txBody>
      </p:sp>
      <p:pic>
        <p:nvPicPr>
          <p:cNvPr id="4" name="Imagin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805" y="4656908"/>
            <a:ext cx="1957251" cy="1957251"/>
          </a:xfrm>
          <a:prstGeom prst="rect">
            <a:avLst/>
          </a:prstGeom>
        </p:spPr>
      </p:pic>
      <p:pic>
        <p:nvPicPr>
          <p:cNvPr id="5" name="Imagin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737" y="4882382"/>
            <a:ext cx="3274424" cy="1366017"/>
          </a:xfrm>
          <a:prstGeom prst="rect">
            <a:avLst/>
          </a:prstGeom>
        </p:spPr>
      </p:pic>
      <p:pic>
        <p:nvPicPr>
          <p:cNvPr id="6" name="Imagin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4063" y="5033553"/>
            <a:ext cx="1580606" cy="158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854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Video-Prezentare</a:t>
            </a:r>
            <a:endParaRPr lang="ro-RO" dirty="0"/>
          </a:p>
        </p:txBody>
      </p:sp>
      <p:pic>
        <p:nvPicPr>
          <p:cNvPr id="5" name="done_prezentar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6111" y="452718"/>
            <a:ext cx="10953706" cy="6161022"/>
          </a:xfrm>
        </p:spPr>
      </p:pic>
    </p:spTree>
    <p:extLst>
      <p:ext uri="{BB962C8B-B14F-4D97-AF65-F5344CB8AC3E}">
        <p14:creationId xmlns:p14="http://schemas.microsoft.com/office/powerpoint/2010/main" val="2854928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impozion">
  <a:themeElements>
    <a:clrScheme name="Simpoz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Simpoz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impoz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92</TotalTime>
  <Words>195</Words>
  <Application>Microsoft Office PowerPoint</Application>
  <PresentationFormat>Ecran lat</PresentationFormat>
  <Paragraphs>20</Paragraphs>
  <Slides>9</Slides>
  <Notes>0</Notes>
  <HiddenSlides>0</HiddenSlides>
  <MMClips>1</MMClips>
  <ScaleCrop>false</ScaleCrop>
  <HeadingPairs>
    <vt:vector size="6" baseType="variant">
      <vt:variant>
        <vt:lpstr>Fonturi utilizate</vt:lpstr>
      </vt:variant>
      <vt:variant>
        <vt:i4>5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9</vt:i4>
      </vt:variant>
    </vt:vector>
  </HeadingPairs>
  <TitlesOfParts>
    <vt:vector size="15" baseType="lpstr">
      <vt:lpstr>Arial</vt:lpstr>
      <vt:lpstr>Century Gothic</vt:lpstr>
      <vt:lpstr>Times New Roman</vt:lpstr>
      <vt:lpstr>Wingdings</vt:lpstr>
      <vt:lpstr>Wingdings 3</vt:lpstr>
      <vt:lpstr>Simpozion</vt:lpstr>
      <vt:lpstr>Sistem de editare și optimizare a imaginilor </vt:lpstr>
      <vt:lpstr>Scopul și obiectivele propuse</vt:lpstr>
      <vt:lpstr>Analiza domeniului</vt:lpstr>
      <vt:lpstr>Compararea soluțiilor existente</vt:lpstr>
      <vt:lpstr>Imaginea generală a sistemului</vt:lpstr>
      <vt:lpstr>Prezentare PowerPoint</vt:lpstr>
      <vt:lpstr>Prezentare PowerPoint</vt:lpstr>
      <vt:lpstr>Instrumente si tehnologii utilizate</vt:lpstr>
      <vt:lpstr>Video-Prezentare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 de editare și optimizare a imaginilor </dc:title>
  <dc:creator>Учетная запись Майкрософт</dc:creator>
  <cp:lastModifiedBy>Учетная запись Майкрософт</cp:lastModifiedBy>
  <cp:revision>24</cp:revision>
  <dcterms:created xsi:type="dcterms:W3CDTF">2023-03-02T16:24:29Z</dcterms:created>
  <dcterms:modified xsi:type="dcterms:W3CDTF">2023-06-05T08:02:15Z</dcterms:modified>
</cp:coreProperties>
</file>

<file path=docProps/thumbnail.jpeg>
</file>